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79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5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769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83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16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83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64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263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792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38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14BFF-3415-4508-954C-B6512C30B154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59CF7-0279-410E-B036-19F1C558F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Vocabulario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French/Spanish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104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pload.wikimedia.org/wikipedia/commons/1/14/Seals@melb_zo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1"/>
            <a:ext cx="9133114" cy="684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94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brainleadersandlearners.com/wp-content/uploads/2011/10/celebra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05571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449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byrnesagency.com/wp-content/uploads/2011/11/white-wedd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0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3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chicagotraveler.com/images/general-chicago/10-1-ska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2" y="0"/>
            <a:ext cx="916577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232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ukeenergycenterraleigh.com/uploads/venues/img/5-fletcher-opera-the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4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6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pload.wikimedia.org/wikipedia/commons/8/89/Lake_Worth_Lago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947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2.fanpop.com/images/photos/8000000/Mountains-mountains-and-waterfalls-8031599-2560-18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" y="0"/>
            <a:ext cx="9142863" cy="689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103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reamatico.com/data_images/sea/se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" y="1"/>
            <a:ext cx="9139451" cy="68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88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pload.wikimedia.org/wikipedia/commons/c/cd/Basse-Navarre_countrysi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56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ulane.edu/oua/images/7-28-10-03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2308" cy="687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45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hefishgallery.com/images/sized/home%2013%20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0" y="0"/>
            <a:ext cx="91329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638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herman-stewart.com/wp-content/uploads/washington_sports_club-e12829168353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803"/>
            <a:ext cx="9144000" cy="695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33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eurweb.com/wp-content/uploads/2014/07/bad-weather-lighten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42" y="0"/>
            <a:ext cx="91600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250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pardaphash.com/uploads/images/660/Delhi%20weather-Pardaphash-81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84" y="-24064"/>
            <a:ext cx="9176084" cy="688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630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cons.wunderground.com/data/wximagenew/l/laurent59/16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00487" cy="688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55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pload.wikimedia.org/wikipedia/commons/4/40/Field_in_K%C3%A4rk%C3%B6l%C3%A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09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ircus.com/wp-content/uploads/2013/03/20130316-003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20"/>
            <a:ext cx="9144000" cy="687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72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dn.wonderfulengineering.com/wp-content/uploads/2014/05/city-wallpaper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31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b/ba/Lake_Samis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85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pload.wikimedia.org/wikipedia/commons/b/bd/UBC_Museum_of_Anthropology_Buildin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72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potonlists.com/wp-content/uploads/2013/05/AMUSEMENTS-P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58" y="0"/>
            <a:ext cx="917665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48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QTEhUUEhQWFRUXGBUVFxQXFBgUFRYXFRcWFhUUFxYYHCggGBolHBQUITEhJSorLi4uFx8zODMsNygtLisBCgoKDg0OGhAQGywkICQsLCwsLCwsLCwsLCwsLCwsLCwsLCwsLCwsLCwsLCwsLCwsLCwsLCwsLCwsLCwsLCwsLP/AABEIALcBEwMBEQACEQEDEQH/xAAbAAACAwEBAQAAAAAAAAAAAAAABAEDBQIGB//EAEMQAAEDAgQCBwQHBgYBBQAAAAEAAhEDIQQSMUEFUQYTImFxgZEyobHRBxRCUpLB8CMzYqLC4RZTcoLS8UMVF4OUw//EABoBAAMBAQEBAAAAAAAAAAAAAAABAwIEBQb/xAA3EQACAQIEAwUIAgEEAwEAAAAAAQIDEQQSITFBUWETcYGR8AUUIjKhscHRUuEjFUKi8YKS0mL/2gAMAwEAAhEDEQA/APjFSl/381JSOudO+4u5hConc55QcdyEzBCABAEoAEACABIYQmIEhkoAiEATCABAAgDuhQc9wawSToB6ouFr7HCALBcR38rmYt7veUjXCxWQmZsRCYWJhILEQgAhMLE5UrhYhAAgCUAXDEjqzTyMu4O6yD1ggEZAZgNMzpMgXRYL8ChMCECLGUp1sPisuVisKTer0Qwyn5KbkdMaZYAs3K5UiCgy5IsF+9Z2KJqRy6kmpGZU+Qs+hYxM7D4qqnzOSdD+PkUFUOchAAgCUACABAEwkM6pNGYZpDZEkXIE3IHOEAiHi5jSTdCBkIAEACABAFuJxLqhl7i4wBJM2aAAPIBJRS2G5N7lRTECABAAgAQAIAgpiBIYIAlAEJiIQBYymTMDS59QPzS6jScnZF1Oh5n3f3U3M64ULdWMNpKeY6lTtqyHOAQkZlNI4ue5a2JayJ6tGYWQsLOSxcpl5Eh8a+qLcjcZ23Oi0FK7RRxjIoq0JVIzOepRT3FX0SO9UU0zknRkttSpbIggAQBKABAFhWTRygATEDUAiUhggCExEpDBAEOTEwQMkBAEkWSHwOJTM3IlMRCABAEoAupYcnW3xU3NI6IUJPfQep4e3Ifr1UJTud9OjpyR24gfq6SuyknGCKXOJ0st2SOeUnI501T3M6Lcg1EZTLmjnMU7Gc7Lg8jvWGisanBlrYKy7oqkpbAaRGiM3MWVo4B52TsaVS2531YKV2jeSMthathlSNQ5quHvuKVKJCspJnFOjKJWtEgQAIA7BSGEoGEoAAgRKQwQMECJQMEAclMyyUhkhAyHlCEytaMggAQBbToE9yw5pF4UJS30HaGE/wCyoyqHdSw1tl4+vwXwGqerOjLGG4ZnHT1RZLcxKcpbECgnnMKmSwCQAJ2Sd7XYO2yKH0oddUUrohOFmVEfrzWySAhBtLQvLblY4DSLW0599vksNmkQQRofLylPRm3No6a0m2p5ekfFZeg4yzOxfiOHPZZzS0wDBEGDoYO3esqqmX7KSV0LEndb0Fna3OHNlNOxmUYy2KXUByW1NnNKh0KThx3redkHRVyfqo5o7QfYLmR9XHNGcXYrmT9W7/cjtA7Bcw+q96O06B7uuZIwv8SXadB9guZ03B/xe5J1eg1hk+I1Q4JUe5rWS5zyGtbliXOMASbakLHvMeJv3N23+h6d30V8QyCKLs3akZmRa8TmifMyoRx0W9tP0blhaagrVFf9nmsTwJ7JzOggkEZTYixVo4pS2RmWCsvm+gk7B/xD0VVV6Evd/wD9HJwv8QT7ToLsOpH1b+II7ToLsFzJ+q/xe5HadB9h1D6p3+5HadA936gcGefuR2oe79QZhO9DqBGgi5mGA2WHUbOmGHs9EMtACk7s60oR6ssbmdp/dZeVbjc5S2L24XLctJOl7wsdpm0TMShk1Zx1pOjY0HddaypbsyqiOCydZPfoPmVpOwpyb3DDjtN8WfEJy+Vk7aleMHa9EU9jNUUj9easRSOsnj6JXKLRDDx2j4H4lYWwfsuYL87zGh9+qwzaO3U+fd8ChMbSsXYeiWvaWjtOgA6iQGkiPNTk7xdzVPSQ70gxr6r253SabQwEEkAdp0DNcCSbbSVijFKJ0zk07xMeqSNbq6SJOrfc4DZEx3J7aGc0XqczOhCZm/IHMQmPUtpUp296xKRqNzQw2BJ+z7/goTq24lopmrh+Cz9j+bTxt8JXNLEdSqQ9S6Pjen49sX/02+MLDxD5mrF9Lo6CR+yN/wCJsj/Vt6Sl2z/kM9BwjogJBdR0gk52wRvltJPiApTnKXE12qifRsDg6TabuqY1z2lk08zZBaZEhu4BJ8l0YbD03Tvu77NnmVa1VzWdtLXWz2Zo1c5ZdjHHxkEXuDluTGnf69dSDnTUWl9Nfpx5HJHIp7teu/gZ3G+GUatEscxpflbLWlmZto3iw0XLXw9GKTj82mz2OjD16sZ3u8vW+v8AZ8q4t0Va0mKTvHMzL5GJJ8QFOM2uJ6LqXMKpwIf5bvVk+e0eap2z5/cNOQu/gw+4fVseW/uT7Z8w8BWrw2PsH+WVtVuv3E+4TqYSPsn3KqqdSb7hWpR7j7lRS6k33FZp8h71rMJN8CHN9e5NMd77g1oBiDPgh3ZqOVbjlBzhcQN9J0v4KUkuJVVLfKj0XSXF9a2kAwUmgdnKGtBLrwGNAgmOZ5rmoKzbepKu7rmYT6EO9PiPkumMroko6P1wF33g3i3cBETfyW4ilG2+5Thx2m/7PyWp/KxcV3srxo7XonT2M1RMD9eaqSSJIQVjDQZeO0fB3xcsLZGf2M02E7+R0WGxppFuTTxb/UEkyjenn+DQ4D+0fTGWcr2y2J1DBJm0Wlc9d5E+4pRhmlcd6ZcP6vEvy+y/ttgEwDnGw0lZw1VTh3HROnbf1seZqjX5nkdjddkTkmrDGBw85T/FHMazpvoVOpLcnHTQUxNKXH2dbaidNPVVi7Ik3qc4KlL8sE6aX1E7nxRUdo3N09XZl/GGGmAW20keKxQam2mWrTcKeaPMzWcTqjRx9T810OhT5HOsXW6eRc3jWIGlR/4nfNZ92pcvsbWMr8l5Fg49iv8AMf8Aif8ANZ92o8l9DaxeI4JeRY3pBixcVKn4n/8AJL3ajy+xtYrE2vlXkMM6X44aV6sf66n/ACS90o8hLF13rkX/AKnQ6V44gftakMOYdp/ZNxIINtUvdaOxSOKxGssi6/CzWr/SVxR1EMdVIZLv2gZlc4EARnHKDcX7Rut9jB/DfwuTTlH/AC9krc7O33sZ7OmPEGMDBUqNaTnA7dyb5hJkrCw1K1k/qUniK11KVNa8cr2KKnTLGu1rPPi5/wA0/c6RP3yp/CPkxd3SbE7vPq75o9zpCeNqfxXkR/iTEffPqfmj3OlyD32r/FeRw7pDX3dPmfmn7nSMvHVP4opfxmqdT8VpYWmYljJ8kamEa51MOdcnunawhc1S0ZuKOqLzwUnxEnAlxF/WNfFXVkjmlJqTQ5wvDg5hA01uSBaYjx+ClWlaxunrc7xlGHwbmG+MyVmErxNJcS/DAG0iTNpGpGltFmWh0wp21PW8fwoo0MHu6H1Ha6PBIB2kdkTrZclKak5WJ1IuS8TyYqZ4cLTHj7R+S7FHLoTT09ciiuw6kctTmPyC2mZco7J+WgtR9of7PgtS+Vj4rxKsbr+FOmZqoVYPy+KqyKR0aZ5JXKRlGy1GHDteT/6llbIzz7y+lB5HQxMHadVmRtXQ6ynMTrLfe5yxsbsmnbr9kcYejD2OnKOzmdqLBusKcpXTRuKtI9lgeJ4WpVaMTiKDXU2w0FtQi5NnOaHNEX7NoLjvpChScU5STXrkdtOtTi9PifS2nm0OcWOCc0/tcFU5Q7K71LB8VZu3yp+T/R1Rr0JfDVTS6pP7NniA+mx80ySMzTlkPi5mCNrj03TeaS10OHFUKMfioSuuXL+jMxDQHEHs+ceGrVaLujznF8vXn+C3hgb17J0BE6G2W0+NvUJVb5Gag9TvpIczAZAnLE+NvBYwmkmitdXo+JnYTAw0vqdlguSfg0bkq86t3ljqx0qcYQzz2NbBcENdoqYcdY06gRnYfuubMg965amJ7KWSro/o+5no4aNCtHPEsxfCG4cA4p3VF1ms9p5/jLRo0LMK8qztSV7bvh3d5qtUoYe2Z7l+G6PVXXY0VGm4e1wLSOYMqcsXBaSdnyZ2UY02r3VhgHCUndTWqxUP2mgPpUiNG1CNz3aJJV6i7SEdOu77vWpmp7VoUqip7rj69dbGuOGnITNDqyP3nWNLI5g+9R7dXtZ35WdztWLoJXvp68BalxjCPP1cODY0rPbFB7h9kfdA2cdb9ys6ddRzteHFdf6OGPtam6rTXw7dPP10GeJ8EBipVq0KbR/5DVBaRyABv3ALEK+topt8rFK2MoNJt7eu4zWUMLigW4V0vZbJVDab6g/zKc6g/dNwqydWjrUWj4rW3RkqPtChiLxnFX4acPuYfE+Cuo9qtFNo2JBce5oFyVeliFU0hq/W5x4lUqfxXVirC8KNYZqPbG4kZmnk5qc8QqTy1NPszNCFOus0X/RRjsEKJAqnK46NFyP4nRoFSlVdXWGq9bEMT2VJ2k9X9BDE4RzfDnNvGVeFRM469KyvwPTcIyig0uIiP6be+PVedXu6rsdVNWpRfQyctz4zeN9Jkrqvojla+I0uCkNLiby0tveC6L20iB6qFe8kkjdOLNfgfDRWruNXJkkx1lRlO0kiQ5wJ1Wcyikj1KFHD04uVR3fBK7+256rFYbDUWOjE4RtjLW1mkkbthkm+lkp0oTV1v4lveKL0cGutrfo8t0uxpeKTaZaKYGUNZU6y0AAzuIkeCjhYJNuS16o82s21e9zKoU7COQ+L/kuq5C1k/XBC9cbmR4kCI2A11W4iaWy+gvTHaHiz4LUvlY0tV4lfEWR/KikzNVCrG/0qzZJBPcPRIoo3V7jMdof7/wA0lsYlvIZoNJ3Ggs4Aj2Qd1iTsNNLdeQ3RbBFgLtmBAkPI0WGVTuvP7G10bwoqSDqAYPKW/wBlxV20UW5injVXB4usKbKJcHObL6DKhM/6gV20oZqcZXe3h5NMmnJycUvK6+zRbjOmlV4IqYbBunf6mxp/E2Cqdlfi/C34RubnH5r+Lf5bMGk9tR/ZpNYdey50ejiVqSlCOruSjOLltqN5yb66HYzYW7tFhK2hKcdXf8oXZLXm0yBuNgJ+K1KziELo0OLAOoC0exbzuufD3VRndKOelbqjihw9hpNBbMkmT4wAPQ+qJVpKbsz2ML7OozhaUeX7G/8A0OTnY51N/wB5pIn0SVd2yyV11OvEexaNV54txl0LqHR1ubM8l7ubr+s6odeVrR0QUfY+HpyzT+J9Sp3RoScr3NB1aND5JrEStqrk6nsOg5ZoNx6LY0KPBWBpbE85UnUk3c9CGEoQhky3XUW/wnSme14Tb4K3vNS1jz/9GwefNZ9xqN4PTLC0tEf9qScr3PQnTpOHZ5VbkK0+i1EGcs3mCba8lR1qjVrnFD2bg4yzKBbi+DscILY2kWMRp4KalKOx21KFGqrSRljo2xpm5PffdbliJtWOOl7Hw0JZt31KqvR4F0glp5gwhYiSVnqZrexKFSWZXT6FX/orWA2mdSbkpvESbHD2PRpRaSvfdsRx3D2im2BpaPeD8VWlWbk7nlYz2dCEUkuBrNYRQpZRJgct2jnbkuWTvVldkIq1OK6GaxpLnGN7WnTuC6tkjgmvjZc5pylsOgyYFjYDTlup6J3K0eKI4bxejSMtwdGoedV1Sp/KHBvuV3Cb3l9DMGr/AA+voO4/pk57HM+p4FgcCJbhW5gDycTIPemqd+P2/Q5zqJa38W/sXYBmbCMqZGgS7QQPafpvsuCr8NZq5mDzU72KKPsNnkP/AND+Sq9zabW3rYqr0iPu+AHcdSb7LcWYc09FcoosmoB/E34Fam/hY4rVeP3GekOFy/yfAqWHld+Y6qMhrf6V1XOb+zgtRc6I7IbfTh94EE7jQ6LEZXiSqRak9Cyk2RpIhsQ4AggAFJjTs97eA7SDiRIvrH/yT+azsaTSW+n9Ho+hLP2jh3x7guHE7nRFaC/FqGC+t1zWbiy/OZFMUckwNMzp5Lpoy/xJNnVhqNdNzpwv3/8AYpiqeAIsMa3xo0H/AArBbVuEjsnLFf76K8H/ANnn6tHDsdmpVapJEZKmH6rXvFRw2Vm5yjZpeZ4co2rXat0syRTkC8eyB2Q4ey0/mkTcrSel9XxtxZxTMVPw92oBRNfCahd29cWNcQvT0m4vyuFGjpNndFfB4o0eGiaX+lw9HiD72j1UKmlTv/B9JhNLdfwa9BqSO+TGaTbhMjJ6Fgp2/XNBnNqAYgLjLKfwWkRci6lR18vzW7E5TLBQ/P4hFjPaC9aistFYzKHUUrFFMXq0rrLRaM9BSrTsUiydzJ43SAYxvMF587AejQfNOi7zb8DzcZDMm+Wg3w1kUW2jsjTeQLqdV/5GeDNWS7jJdTubgXdJIncfNdUXojhqfNsEBhBdAEOkgbWiw8UayVkapO9/XMX4dTwY/eVMQTyZh6cfidW/JdLzPfQ3Qk6ekY3froN4l/DSIjG73iiPzKIqS1QV6kprK42+p6Xo/hG1OFPyTDHPLS6M0A1CZi3NebiG1iNehKilkSXU81RHZHhHuqfMLqYnxXrgc1BroCZJ7QMmDoPNEQa9WL+DYUPrtBc1onMXOcGNAAM3dAm4ss1ZWgxwi7rQ2+luGpvA6qrTqEOZJY9rmwA6bgnS3quWhOUJfErFpQuYWE6O1qsdUA4W0c0kXyjMM0tk8wJXVLExjuSWH4tmizog8iRXwx/3E33Ehh0MjyUni0t0zawytuzz2AomocjGOc87Ma98ToZ2C6p6avbrZBmS0e/iejqYCjShz8lVwh1Sixzi9oLTmlosACAcxcNdLhcsXUntddSk6kKdnJpX0158u8Up0sPVnqh1TwJ6t1QXgmzSRLiezYbyLofax31XMqlGWxp9H+Ktw5NqftQ7rS9oBbALey2QRaxCjUpSnLXlw/7HkWW6NSthxiar6tKphm58pc36xEOiLCoAdp5XSU3BWkn00PSweNp0KeSd34fol/C6jGPbODeH5cwdiWEQ2THZcNy0zMjLbUyOpG638h1sdQrNNOStf/b/AEeR4+yrAa5tHI0ANbTqtIpgOzktGYucTJuSdfCOuhODd1e/VM83E3lrF379PoZNAOeSGsJIaScr47LG3JHcAuvLc8mtOFL4pySV+Kvq2VNfL50079BH5JS+WxSMbMZxVX9nHePiFKnH4jsXy+KH+H1oYB950+TbD3k+ihUjeVz6DBzu10/Jt4d9gsHqtXGqT7+aZKUdC9r7IJtagHfFMVhui74LSISQ3Q/ILaITGAPz+ITJXFq4SZaDFKjrLDLxTE61S6yzohHQUquWbl4ox+LVA5jTu0lp8Luafe4eSdJNTfXU4MS7Nrnr+x3hjpptG+VuvKAJ9ylVVptngzV7WFfqLpJOgJMhwHtaDzhVVVWSOedJti1fDEjbexdMkkam0LcaiTNU6TT9I2uj3Dy2HOrcOkaGtWDnhsQWGLaTfW9iEp1FLRKXkysIwT+PN/4q/wBTjiPBGhtsZgjbRteT7mpKTX+1+R6M/aFOeii13pL8jXBOkBZh24ek2kWkEFop1c7s05iXk5Z7R2Ua8Ltzlv3/AIPMhRTen9Gdw+phWs6ys1rpdLGNe8VCATNtA0xEmDvotzjV+VMastTawuNwlaOtpU8MI1AcWkw68gw0SWzm5aqMqVRbO5KNaLk4Rd2rXXFJmHxrBvpkubQzMJPV1C1tWk5sGHB9N0ExsV0UuUpd6vZ/U23e9uAsabywvfSDCBOVlMUhlztaTB5yRJ5JuUc6in9b8GONPNBvic4filaqOqwuGjUmo2iX1iIykuI7I9rYb+CpKhTj8VSXhfT9kFUle0ESzgGIIk0cQSbk5akkm5Nuay68VxX0F2be7PVYjhD6PD3g1GFtc0g1rXftWFzu1maIhpDe/dcTknWjUTWl7q/Tijsz05RUEndLVtaPuZgUaTKYLRRY6MzSS6qC4G8HK8CIsr9rJu97eRGdKE7KSTs7q+uq2YlhsFTxFanTy06EvgvzVMoBky7M42Ebc1fPKC1fn/SNU4RnLVN25bux6Ho/wWkevpktrtZUeAWEtFQxTLcp2nKR5rkxFWSqRty/ZeppHZrXZ7rbc8L03wbaWNrMY3KwFmUeNNhNz3kr2MJLNRi2fP4iL7RtmHC6SFhvAsBmVKq2rHXhktSmtWIMW0B0B2W4wTOepWknYZwYzOZO4M7aHuUqmidi1F3lFvqOYwBrDHMfEKNO7lqds5ZYadPud4Gtp5LNWJ6uCr8T0GEqOtY+hXG2lxPoKdaLW49Rc77rtT9krGePNFM8Gt0MsD49l232T3dyO0jzXmZbhzXmdta/7jvwn5I7SPNeYm4c15ocoMf9x/4HfJNVYfyXmc85Q/kvND2Go1J/dv0H2Hc/BUVWH8l5nNUnTt8y80NilU/y37/Yd3dyarQ/kvMhnp/yXmhfEUakfu3/AIHfJJ1Yc15lYTp3+ZeaMvE03iew/wDA75Kbqw5rzO2nKn/JeaM6oXz7D/wn5JdpHmvM6FOmluvNC9fPfsO/CfkjPHmvMHVgluvMwMY43sfRdVOx5OKrxfE9z9HvA2V2g1Gy1rBA5kgW8LLkxEv8jR4tSq4xTR5zpQeoY7qxkH1rFA2BJyuAaO1yHxXVRSnKz5IzWeWObu+pHRRhxDXFwzQXD2RNqZdEAc4WcVFU2kvWosNVzJtHluI4UsqPBaWwdCIIG1tRaF3U5XijnnD4mxXq1S5jsz6l0A4Yx2FZULRmk9uTNqkkRMaDVeF7Qm8z9cDvw7ypJGFxDD0aVGhVw7xVqZAagfSBFN1iGdqZEztcLrjJuTi7/b86nRi4OMczilwTve659Berx2q5uUtoQbWw9Np23DZTVKCd1fzORSZ6Xo9TpOwdPPW6t7KtUspZJ60nKfaERlDzzXHOKVaUuLS4fngdKlLs3aF1bV3tbV8ONzV41jcPTviaVSq2pkoxTMHtEuG/No0k7KVKnOdVZeGttr6W3s+ZGNVwSadtd2rrxPnXSkBtUvoCpTo1CTSBeZygw7fmI8l6+Hd42a1Xj+NSOObU73u7K7WivbWxkZz9534irWXI5lI+m4bDu+s4xroLera5oJBhzGtggajVy8Ws1kjbfW56cZPsld8fIwqtdnWPYHAvFy0EEgQAtqE1BSa0MqcHJxT1OOE8KNZmJG4Z2Y5tfTcfcSrSqqLiZg8rv1NbofSdRa8HUvBBseQ2Jm4XNiZKdRNcilSeaProZHTPgVWvWr1WNkAB8wdGsbmOmliu3C4iMFGLIV4RqUcvFbHh/qh5hel2iPN92fNFuGZlmSszeYpSh2babEsUO15D4K8Njz6ytMf4YPYPKVz1uKOrD7JnWPry7IN4Mz+uSVKFlmKVql3kRVhse5hGU+H5bLU6MZbk6eIlF2TNfDdJMQNCBAm8XnSLbrkngaLOyOMqjmH6YYgOGZ0XuAzM+9rCN1KXs2jbRfXQpDGyvaencrstq9Oa4JDH2EDtC9ucU1mPsqlZNr15iqY95mobdU7/AGIpdN8SCIqNJ9eXKl3Jv2XQ5P14mPfqj00+v6Lqf0g4oG1Rk6RB+HUpf6VR5P1/5CeMk9Gl9f0N0PpJxZMCowk8muJtfaih+zKSV7P6f/RL3hN2sv8Al+hhv0lYrTrGHb2X+n7nVZfs2nyf0/ZtTu9l/wAv0c1fpHxJMF4kzYM896fcj/Tadr2fn/Y+0s7WX1ET0+qOIz1HZZvla2dItLVp+zIW0Wvebhi7P4np0QpV6Q1i172PcWB0XADoAzSYttstLBUk0pLUu8S3fK9EUYjjtaw6zNmAJA1BIu08itxwdLfLYSxDltK42zADrP2tRhbIDqnW9lriCYIa4HW0rOa0fhXhYp2MX80mfR/obxtM9dTc6m0MLW0xnlzs2YGMziT7IhYdK9ROXE5MfFQhFQd/6I+mPo7TbhqXViM1erUMme1VGZx8JCqo9jJS5r9FvZqljHOE+CVvDQs+gjgzW0KtR13NrENPjTaPzXRFKrUU+X9nJ7Qoywtqd/m1+ox9KnA8I8uxOIr5IZTYAzK57u2TOTU667AFTqOTqWptNfkMJVcYKLjxZ8kr8DYb06sg3EsIPx1We3lHRr6nYnGeqPd9Fx1OCgmYLu4bleZin2kmykFlkjy+H4Q/JWpi7nOpxe3Z6zeBzC63XV02KtJzRT/hjF5Q4UHkSdBJsYMDU3Gyp2sOZI3Twl7KeDJa5haKj3tLXCC95YJt2bNbqufOs01zLKayNGL0740WV2sE+xM2JbOYZmzo6Cb967MBT+BvqeTjZ2aRUabsbgqbmCX0OsBmBIzOe4zMTlIcTzBSnNUa7T2kUorPSRnno5ifuM/+xQ/5qvbU+f0f6NZZHs+mXTKlQqNZherxGem4uqNfma3O72bfahosYhcNLAyqfFN2sbeJcbRirnyyvjXGq+o39mXE+xaATcCPivZjTioKL1tzPMlVlnclpfke56CdLMPQB+sPLHAOHsOfnkMg9nT2V5eLwVSUrwWh6NHGQcLTepn4jplVNeo9jadSmC4tAa4ZmgkhzhmkcyqLAU8qzXT0EsXJt5bNI0MJ0zx2LqCnhG0qMMcS0lrmnYul4mbgRfVKWEoUI5qjbM061XESywSRhca4FVw4FR76b2E5ZpyMryM2RwIGXy5KtHEQqvKk0+vIpWpVaPxTenQobTfRpMfXpMy1TIcXHrMtoADTLRvOpnwWm41KjjTk7ry/sVqlKkqlZKz25i7eHhzalQy2mO01xa49YLwB93ZU7WzUVvy5GFhXKEqsk8u9+f6KMJg31p6triBMxA74gnktVKkKVs73I0qU618l7L1YqwWAdVdla5sn77so8idT3KkqiirtHP2T5jPEMC6k0S5rpOUhsiBtqBI71OnUjN7FJRajlFG1NAbi5yjsm5Iu7Lzg76qrit0ZjJ3S+n92NGiIzA2OQdpjiCHxYGAA4AyYE6rnk9rc9nyO2zi2nvbdPjyEsOQcziwPnMIL3AiRZ1tYhVldWSdvA5afxXk1fxsU9aJGYOgTPagkncWgbeK3l5E5VNdb+Y5h61UtyZyGuES5wAgGfLtKUlBPNbVHVSjVnaLdk+LdvWpe2tdzbNflyNcwBuUazMSZm5m4PJTtonut9Ss1abi99lbRHXDcLUrTmewSC0dY8Nk5S0GJkuEb92qKtSFLZPwRijTq1U7sq4tw00cuZ9N2oim52axILiHAWkEeS1RrKpeya7yWIpuna7v3MSovDSDM3nKW5gYggOE3vsrNNkU0t2NVKZLM+doadReQNiWgaaBRUkpZbanXlk4dpfRlL6wbZlTaZDYknYSARruqRi3q0c06iWkZX9eZOFo9YSA9xcBAsYyjQEnQbQipPKtVoKjDPLRu5UXlhIBLXNJMgkOBGpmbFaXxailaN48i4A1C9tSoYpsLmlxL5IEtY1pduYFphK9rWW5pU5SzJvZX1e/11OsLxau1hayvUY02yNe4NtzAPZsB5JuMU9vX5MKUnHWXd4fY5q169Ytz1X1IADS95IY0GLlx7Dbj1SShG9lYM1TT4i/F9cy7qzXxENZVmx0MNgeWvcpxySdlG3eitqkFmck+if49dxe7pTizT6vryGkZQwMZ3/aDZlL3WinfKDxFV65tTQwfTIUnT1bn+wCXVIPZ1Jsblc8vZ+ZfNbwLPHpJKx7bgX0sUHAnE0+pyXY1maoXl2YuvlAbsB49ylV9nzTWTX6GY4qLTzafUp499J2EqP7NKs9paATDWwQZtJvqsr2dVbvdIpHGU4xtqfO+lfGKeKqipTY5kDL2ntdImxgNGXwuvRwtB0Y5W7nHia0arTSPT9F+kOGwuFaC8GplqEsAeZeS8Ma4xAkBo1XBisLVq1rpaHVQr04QSbEqv0pY0kkdS0fdFMmPMuldS9n0rcTmeLnyRm4DpJTpiOqa5pEFpY2I5Ss1MHObvmOmGNhFWsZ3Ha2He5r8O0skdumRAaebTOh5Low8asU41NeTOOu6Unenp0MyV0EBjC1WjNmBMtIEOgh2x8O5TnGTtZlqc4q9+XAnDEC7ahY68QSPKQid3o1dFqUKdrqeWXiX4DDVq5c1pcRYvJdItoTJudVirUpUkm/AKFKviG4pu3G70N/FYLCvph1SrVDrtzPcCbbACwC44VKqk1CK7kdOJpfCnUlfhe550Ynq87BFRpgAzFhe3L+y7XDPaWzOSniHTThumMNxOUtFNwAG4kRNz71Jwum5I74zhFqMJq3P7kY3L1Yh4dEg2g+idO+fVWFjI01SWSalwfDXuFKVaABb8/VWlG7PNhUsjWwLsL1cVs+YyQWujKNoA156HVclVYjP/jtb7nbTdHJabepl0ady0vaNbk8vhouqT42OWOjs2XU8MIMPuPZGxk2HNYc3fYvCirXUu4XxTcryJad5abeHkqQeaNzmqrLNr13BRw7qjw1gzOdEAEcvdHoIQ5KMby0BRcpWjqz3n/tpXFEVG4miXxmNMhzQBrZ8GT5BeX/qdJys4u3rh/Z3RwVaO3r13HnMFhyHPb1jHuEjsPBDhuRMAhXqyVk7NLqjuwNCVTNFSTlyT/ZdS4TLGuePYeWuYXAFwf7JFxNzsVl4i0mo8Ve/duafs+zj26atf67fUz8VVY6k7KAAKpllwAHNGRwH3uw4XmJXTCElJX5Hk1qkHFxjspfTh4iTMSNCIERrt81V02YjiFs1pawrHf8AH1VTkOqdQtuCk4qW5qM3B3TB9QkzN9zzQlbQJTbd76nCZgnKlcdjqk6NpB22J2nmhocXZ7XOsxLhA+SVkkbzNyViWR4odwjl4nFRvv7/AJpoxJcThMyEIAI8EAN8PfSbJqBxOjQLDvJIupVVUekDpw0qUXmqX6E1cRTJJDSByn5pRhNK1zUq1Ju6ixRxm5+EKxyBptqOXfqPRAEFAE+XuQMhAhrDYipBayYJBIb7lKcIXUpHTSq1VFxhs97FuKa5tMB7XCTIkEA6rEHFzeVlq11QSlvcQhdBwDlRxa1ukRBAjXW/qopKTZ1ybhGItVPwEqkSFQhjCdvWybaRmMHLYZpjK0gtaSftGZHht8VJu70bOqKyQaaT666C8Dl8VU5bIv6y5I096nbmdXaWd0WsbTLWSTmLu12bASAb5pmDMAeaXxJvkT+GSTe7JqU34araHWMOBMOa4QRYyJBghJONaGugRcqE7rU1n9L8S9hpHK1jgWmGmQ0iCASVzLAUYyzrddTrWPrT+FpJPoYGHxBYQQYghds4KSaOTD150akZp7M9XxvAP+rMxDXMdBBgHtNnQlu68vDTXaum1Y+j9q4lVaMZRfxR1MHAYFr2l1So2nJMAtBc4i+sjLruu6rVcGlGNzwaNFTi5Tklr5kUOHsFUdZUAp6kiHOjlYESiVabh8K19dw1hqan8Ulb6/oWxzGsqFtNweyey4hpMHmYVKbcopyVmc9aMYzcYO68BeT3fy/kqaEwzHn70aCuy3DYd9R4ZTBe46NbJJ/ssylGCzS0RuEZTdo6l2N4XXpfvaT2g6EtMHwcLLEK9KfyyRqdGrD5osUcI1N/P5KqdybVh6jweq4SIHcTB9NlCWJgnY9Wj7ExdWOZJLvdmdvwvVOl7QZ0Go77JKp2itFmq2BeEneqlZ7A5/skAAbD5SqQvbU4K8UpXStcnEVGn2mt8QMp9yolY527ib6DT7LvI/NMyLu1/ugGQgATECABAAgCAgDY6M4Wk+rNa7GickkF5NgLXI1NlyYypOFP/Hu+PI7MHShOfx7L6nuWOoNgU6dJjfBonz3XhPtnrJtvxPbjGnFWikh6riMOWZKlJjmnbK3Kd5kKMY1lLNGTTNyUJRtJXR5Pj3D8KH5mtyAC7Gu7Jn2TfTy5r1sLWxDjaTv1Z51fD0FK9rdDzFDL1jc92yJAMEibifBelK+V5dzhjl7RZtUbjsJhX5iGup8h1hMcrnVcSqV4WTd/A65UqE22lbxMOvQLHETI1B5jYrtjNTSZwyg4NopNUreVE87OHm60jLPZdH/o9rYigKxqspBwlrCCXFux2AnbuXmYj2lClNwSvY7qGAnUSk3ZPxMo8DLMa3CPd/5GtL2ibPAIMek8rq6xGbDutFcNmJ4dRrqlfS+5r9M+hbMJTFSliDVdPbBaG2J9psHYnRQwmPdaeWUbcjWJwXZxzpnlMNVDHBxptqdz82Xx7Lgu6cXNWTa7rf2c1OahLM4p99yvF4gPdIYxncwEDUnclapwyxtdvvM1qvaSvlS7it7e5aTJtEunKBFpJ05gXnyQrXuN3y2K4TMkkIACw8j6IugswjuQB9C6O8Xo4fD9W00zIaXkkAkuMPB8JbB7raLxMTRqVauZp9D3MPOnTp2TXXvLa3Gqb3hjatJobN3OHVO5GNGn087LCw84q7i/yinvFNu2ZeZhcaxFCc9M0czSTAm2gAaRLXXkrsoQq2yyvZ+u8jKtShJVFlbRmU+J7vjuVnh+ETqh7XekqqXQMZimVG+0JCKdOUHsGMxlDE07ZtUcDGM6oMJJI0tof1ZbVOfaZkQnjcPLB9hJ3a202frQRdUG66TwysPOxQI59UAQgCUDIzJmQQASgADilYLnVOoW6EjwQ0nuajJx2YzS4pVbMVHXsdyRykqUqFN7oqsTVW0iv67Uv23X1E2PiN1rsocjPbVObOnYhxMkyT7vAJZFshuo3qzkVJTygpNnoqXQriD2CoWBtN2WHvrU2th0ZT7U78lyyxmHi7ce5llh68nb8ivSTo5VwgouqPp1GVmuex1Nxc3suyuEuAuDGirRrRqptJonUi4OzdzIotZ9onyCpJz4Gqao2+NnM31JbOmkhat5kXa+mwxV4pWzucKtRsknsvc0a7QdFhUadknFeRudaeZtN+Yu7FvJzF7s33pOb8Wq32cUrW0J9pO976kUzmeM7jBIBd7RAJuYJEnulDVlogvmazM4LiNCfgnYV7Emq7mfUoyrkGZ8zlMQB5GhPqiyC7AvPM+qLILshAAgAQB0KhAIGhie+NErK9x3drHC0ZJSGdPdMdwhCVjc55rdFY5QYJQBCBAgYIAAgCZQAVAJMaTZC21CVruxymIEACABAEpDJaJsLk7IuCRbWY5phwgjZZi01dFJxlB2kTh6Ze4NAu4gC4FzYXOnilJ5VcILM0j6J024sKWFpYfOalVzWgx+4pNYGiGaZn2jTKATqYK8vCUc83N7fU9HFVMkVBL162PnNSsTqSY0kkx4cl6yVtjzHJsrTMnQckMCUBc4TECABAAgAQAIAEAEIAIQAIAEwCEgJyoAiEAEIAEATCAIQAIAEATbvRqB2Kkm4H63KWXQ1dyZDqpOqFG2wmzi36KYibcvegAJHIeN0AFkAP8AB+Iig8vyZjECbRzI71CvRdWOW9i9CsqTva5TXxDXScpBJJJ8TK3GElxFKpGXAihi8jg5ohw0JOiJU8ys9hRq5XdI6x+PNZ+d4vAEAwBHL1Sp0lTjliFWr2krsWkd6pqT0Akd6eotCM3d6osFyCUAduqkxIFrfqEso8xGYfdHqfmi3ULrkGfuHp80WDMBcSnawrtgKp0myWVDzNEZ/D0HyTsK7DOf0AiwXZEoAMx5lFguTmKLBcjMmIEAQgAQAIAkIGiECBAAgAQAIAeGFYCO0XSbgWtve8KHaS10Oz3eCaWa7ZdiMHTJ7JyjYTm9TufRYjVklrqXnhKbejsUv4aYkOB7rg+PL3rarriRlgpL5XcScIsVbc42mnZgmIEgBAAgAQAIAEACAITAEASgAQBCAJaUmNAmIhAAgAQAIAEACABAAgAQAIAEACABAAgAQAIA7DoWbGlJrVEmofPmiyG5tu7ZY3FuEXkDY3WXTiyscTUXErqPzXOvPRaStoic559XucJkwQASgAQMEACBAgAQMhMQIAEACABAEhAHVRZRpm9w3h1J1IOIzE6mTY8raLirVpqdkelh8PTlTTavcT4twvqxnYZboRy755KtCvneWW5DE4ZU1mjsZS6jiBAEtKTGiXc0IGcpiBAAgAQAIAEACABAAgAQAIAEACAJCQAgDa4L0dfXhxIazWdSQNYC5MRi40tFqzroYSVXV6I9KzC4fDNswHbO5uZ5PK9gPBec6lau9/0ejGlSorY850hxfWAdgNvIO8EaLvwtPK9zixc8y2MNdxwEIAEACABAAgAQAIAEACALg6NgfHRYsbTtwLsLinM9kx3bHyWJwUtzppVHFaHeO4k+oMpiNYAifFKnRjF3QsRXlNZWIwrnLYhAgQB00pDO2vLdNxHORySaTNRk4bFbk0ZZCYgQAQgCYQBCAJhABCB2IQ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60656" cy="6850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56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</Words>
  <Application>Microsoft Office PowerPoint</Application>
  <PresentationFormat>On-screen Show (4:3)</PresentationFormat>
  <Paragraphs>2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Vocabulario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Foxborough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Vocabulario</dc:title>
  <dc:creator>Annie C. Murphy</dc:creator>
  <cp:lastModifiedBy>Leigh Ricci</cp:lastModifiedBy>
  <cp:revision>5</cp:revision>
  <dcterms:created xsi:type="dcterms:W3CDTF">2014-10-16T17:20:41Z</dcterms:created>
  <dcterms:modified xsi:type="dcterms:W3CDTF">2014-11-04T16:42:11Z</dcterms:modified>
</cp:coreProperties>
</file>